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3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875EE3-C63C-48B6-A130-FFF6E705444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08F1B2-9571-4ABD-9F27-4EC703C412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851648" cy="1036712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нче </a:t>
            </a: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сыйныф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Исем темасы буенча гомуми кабатлау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854696" cy="848536"/>
          </a:xfrm>
        </p:spPr>
        <p:txBody>
          <a:bodyPr/>
          <a:lstStyle/>
          <a:p>
            <a:r>
              <a:rPr lang="tt-RU" dirty="0" smtClean="0"/>
              <a:t>Галиева Нурия Минлехан кызы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35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708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886307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92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16603"/>
            <a:ext cx="8168968" cy="54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6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645195"/>
            <a:ext cx="5976664" cy="5572090"/>
          </a:xfrm>
        </p:spPr>
      </p:pic>
    </p:spTree>
    <p:extLst>
      <p:ext uri="{BB962C8B-B14F-4D97-AF65-F5344CB8AC3E}">
        <p14:creationId xmlns:p14="http://schemas.microsoft.com/office/powerpoint/2010/main" xmlns="" val="5549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62" y="620688"/>
            <a:ext cx="860747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9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75" y="908720"/>
            <a:ext cx="783714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5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3"/>
          <a:stretch/>
        </p:blipFill>
        <p:spPr>
          <a:xfrm>
            <a:off x="189224" y="692695"/>
            <a:ext cx="8366619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4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2" y="747712"/>
            <a:ext cx="73818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1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13" y="836712"/>
            <a:ext cx="852574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96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167" y="476672"/>
            <a:ext cx="771657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4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67" y="476672"/>
            <a:ext cx="827924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101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84" y="836712"/>
            <a:ext cx="718137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46" y="1124744"/>
            <a:ext cx="844402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57" y="764704"/>
            <a:ext cx="799255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9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6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9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764704"/>
            <a:ext cx="8742632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1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36" y="260648"/>
            <a:ext cx="855579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7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35" y="404665"/>
            <a:ext cx="865391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7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538" y="692696"/>
            <a:ext cx="800528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4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57" y="476672"/>
            <a:ext cx="8765632" cy="5847929"/>
          </a:xfrm>
        </p:spPr>
      </p:pic>
    </p:spTree>
    <p:extLst>
      <p:ext uri="{BB962C8B-B14F-4D97-AF65-F5344CB8AC3E}">
        <p14:creationId xmlns:p14="http://schemas.microsoft.com/office/powerpoint/2010/main" xmlns="" val="28691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23371"/>
            <a:ext cx="840627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32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476672"/>
            <a:ext cx="885698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67" y="1124744"/>
            <a:ext cx="8549797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1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60" y="836712"/>
            <a:ext cx="78971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4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14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40" y="908720"/>
            <a:ext cx="836111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55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753" y="476672"/>
            <a:ext cx="786327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7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404" y="548680"/>
            <a:ext cx="807468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71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776"/>
            <a:ext cx="9144000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35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917"/>
            <a:ext cx="9144000" cy="60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380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7</Words>
  <Application>Microsoft Office PowerPoint</Application>
  <PresentationFormat>Экран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1 нче сыйныф Исем темасы буенча гомуми кабатлау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Дамира</cp:lastModifiedBy>
  <cp:revision>24</cp:revision>
  <dcterms:created xsi:type="dcterms:W3CDTF">2016-11-14T18:52:13Z</dcterms:created>
  <dcterms:modified xsi:type="dcterms:W3CDTF">2018-01-15T07:39:56Z</dcterms:modified>
</cp:coreProperties>
</file>